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68" r:id="rId5"/>
    <p:sldId id="269" r:id="rId6"/>
    <p:sldId id="270" r:id="rId7"/>
    <p:sldId id="288" r:id="rId8"/>
    <p:sldId id="286" r:id="rId9"/>
    <p:sldId id="287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84" r:id="rId19"/>
  </p:sldIdLst>
  <p:sldSz cx="9144000" cy="6858000" type="screen4x3"/>
  <p:notesSz cx="6858000" cy="9144000"/>
  <p:embeddedFontLst>
    <p:embeddedFont>
      <p:font typeface="Twinkl" panose="020B060402020202020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3F98"/>
    <a:srgbClr val="F31F19"/>
    <a:srgbClr val="AFDEF8"/>
    <a:srgbClr val="00B3F0"/>
    <a:srgbClr val="69594A"/>
    <a:srgbClr val="268ED1"/>
    <a:srgbClr val="18A0DB"/>
    <a:srgbClr val="00A7E7"/>
    <a:srgbClr val="0076B0"/>
    <a:srgbClr val="005C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1596" y="9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93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20/10/2025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20/10/2025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AFD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solidFill>
          <a:srgbClr val="AFD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AFD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blipFill>
            <a:blip r:embed="rId3"/>
            <a:stretch>
              <a:fillRect/>
            </a:stretch>
          </a:blipFill>
          <a:ln w="25400" cap="rnd">
            <a:solidFill>
              <a:srgbClr val="695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AFD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D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13" Type="http://schemas.openxmlformats.org/officeDocument/2006/relationships/image" Target="../media/image17.tiff"/><Relationship Id="rId3" Type="http://schemas.openxmlformats.org/officeDocument/2006/relationships/slide" Target="slide11.xml"/><Relationship Id="rId7" Type="http://schemas.openxmlformats.org/officeDocument/2006/relationships/image" Target="../media/image10.png"/><Relationship Id="rId12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8.tiff"/><Relationship Id="rId1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7.tiff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" Target="slide12.xml"/><Relationship Id="rId7" Type="http://schemas.openxmlformats.org/officeDocument/2006/relationships/image" Target="../media/image12.tiff"/><Relationship Id="rId12" Type="http://schemas.openxmlformats.org/officeDocument/2006/relationships/image" Target="../media/image17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8.tiff"/><Relationship Id="rId9" Type="http://schemas.openxmlformats.org/officeDocument/2006/relationships/image" Target="../media/image14.png"/><Relationship Id="rId14" Type="http://schemas.openxmlformats.org/officeDocument/2006/relationships/image" Target="../media/image7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7.tiff"/><Relationship Id="rId3" Type="http://schemas.openxmlformats.org/officeDocument/2006/relationships/slide" Target="slide14.xml"/><Relationship Id="rId7" Type="http://schemas.openxmlformats.org/officeDocument/2006/relationships/image" Target="../media/image12.tiff"/><Relationship Id="rId12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image" Target="../media/image8.tiff"/><Relationship Id="rId9" Type="http://schemas.openxmlformats.org/officeDocument/2006/relationships/image" Target="../media/image14.png"/><Relationship Id="rId1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" Target="slide15.xml"/><Relationship Id="rId7" Type="http://schemas.openxmlformats.org/officeDocument/2006/relationships/image" Target="../media/image12.tiff"/><Relationship Id="rId12" Type="http://schemas.openxmlformats.org/officeDocument/2006/relationships/image" Target="../media/image17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8.tiff"/><Relationship Id="rId9" Type="http://schemas.openxmlformats.org/officeDocument/2006/relationships/image" Target="../media/image14.png"/><Relationship Id="rId14" Type="http://schemas.openxmlformats.org/officeDocument/2006/relationships/image" Target="../media/image7.tif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" Target="slide4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tiff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tiff"/><Relationship Id="rId9" Type="http://schemas.openxmlformats.org/officeDocument/2006/relationships/image" Target="../media/image12.tiff"/><Relationship Id="rId14" Type="http://schemas.openxmlformats.org/officeDocument/2006/relationships/image" Target="../media/image1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13" Type="http://schemas.openxmlformats.org/officeDocument/2006/relationships/image" Target="../media/image17.tiff"/><Relationship Id="rId3" Type="http://schemas.openxmlformats.org/officeDocument/2006/relationships/slide" Target="slide6.xml"/><Relationship Id="rId7" Type="http://schemas.openxmlformats.org/officeDocument/2006/relationships/image" Target="../media/image10.png"/><Relationship Id="rId12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8.tiff"/><Relationship Id="rId10" Type="http://schemas.openxmlformats.org/officeDocument/2006/relationships/image" Target="../media/image14.png"/><Relationship Id="rId4" Type="http://schemas.openxmlformats.org/officeDocument/2006/relationships/image" Target="../media/image7.tiff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" Target="slide7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tiff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tiff"/><Relationship Id="rId9" Type="http://schemas.openxmlformats.org/officeDocument/2006/relationships/image" Target="../media/image12.tiff"/><Relationship Id="rId14" Type="http://schemas.openxmlformats.org/officeDocument/2006/relationships/image" Target="../media/image17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13" Type="http://schemas.openxmlformats.org/officeDocument/2006/relationships/image" Target="../media/image17.tiff"/><Relationship Id="rId3" Type="http://schemas.openxmlformats.org/officeDocument/2006/relationships/slide" Target="slide8.xml"/><Relationship Id="rId7" Type="http://schemas.openxmlformats.org/officeDocument/2006/relationships/image" Target="../media/image10.png"/><Relationship Id="rId12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8.tiff"/><Relationship Id="rId1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7.tiff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" Target="slide10.xml"/><Relationship Id="rId7" Type="http://schemas.openxmlformats.org/officeDocument/2006/relationships/image" Target="../media/image12.tiff"/><Relationship Id="rId12" Type="http://schemas.openxmlformats.org/officeDocument/2006/relationships/image" Target="../media/image17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image" Target="../media/image8.tiff"/><Relationship Id="rId9" Type="http://schemas.openxmlformats.org/officeDocument/2006/relationships/image" Target="../media/image14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3284289" y="3154260"/>
            <a:ext cx="2575421" cy="914400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251256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40"/>
          <p:cNvSpPr/>
          <p:nvPr/>
        </p:nvSpPr>
        <p:spPr>
          <a:xfrm>
            <a:off x="1902041" y="133273"/>
            <a:ext cx="5339911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The bat was missing!</a:t>
            </a:r>
          </a:p>
        </p:txBody>
      </p:sp>
      <p:sp>
        <p:nvSpPr>
          <p:cNvPr id="22" name="Rounded Rectangle 40">
            <a:hlinkClick r:id="rId3" action="ppaction://hlinksldjump"/>
            <a:extLst>
              <a:ext uri="{FF2B5EF4-FFF2-40B4-BE49-F238E27FC236}">
                <a16:creationId xmlns:a16="http://schemas.microsoft.com/office/drawing/2014/main" id="{80D3E893-8181-1C41-ABAD-9B1047A8ED49}"/>
              </a:ext>
            </a:extLst>
          </p:cNvPr>
          <p:cNvSpPr/>
          <p:nvPr/>
        </p:nvSpPr>
        <p:spPr>
          <a:xfrm>
            <a:off x="7541703" y="6010961"/>
            <a:ext cx="1392574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Next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D0D1572-51CA-70A8-8262-BA6AA7DF8234}"/>
              </a:ext>
            </a:extLst>
          </p:cNvPr>
          <p:cNvSpPr/>
          <p:nvPr/>
        </p:nvSpPr>
        <p:spPr>
          <a:xfrm>
            <a:off x="4460834" y="4496482"/>
            <a:ext cx="2679933" cy="1446736"/>
          </a:xfrm>
          <a:prstGeom prst="ellipse">
            <a:avLst/>
          </a:prstGeom>
          <a:noFill/>
          <a:ln w="38100">
            <a:solidFill>
              <a:srgbClr val="F31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DD4022-1E93-F3AA-EB72-8D15D94823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48" y="4558226"/>
            <a:ext cx="2382473" cy="1323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7DE029-9176-B8CD-D254-B98075B552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874742"/>
            <a:ext cx="885040" cy="1931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E5CF509-A812-B16D-9651-B409DCBB1B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" y="4656824"/>
            <a:ext cx="1743442" cy="14943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3DCE64-F104-24D4-C600-F4EF37858E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3346848"/>
            <a:ext cx="1051871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BBB1EC-0D62-38B8-D9D0-65ACFBBB2A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644786" y="854526"/>
            <a:ext cx="803292" cy="2188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E8EF796-FD69-D489-7AAF-F0D35E1AD6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16" y="2175438"/>
            <a:ext cx="1628084" cy="16124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D6B160-0B90-000D-CA44-0CE803CA8F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50" y="962777"/>
            <a:ext cx="1605513" cy="182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34D84DC-DF81-E03E-A43A-21E310CE19F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5" y="2898402"/>
            <a:ext cx="1589230" cy="13925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CDDBB2-CC87-DE4B-CC04-9B39FB1C6D6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03" y="3010475"/>
            <a:ext cx="1624312" cy="1323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B84A92B-4089-71F0-CEF9-0DD44491293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44" y="4284933"/>
            <a:ext cx="1840400" cy="1200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09EE04E-3B84-2C13-A5AF-EA7B3A66B76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3" y="647219"/>
            <a:ext cx="2114026" cy="13822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2816DC-3806-CE76-E3BC-56523792D7B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16" y="2898402"/>
            <a:ext cx="1061196" cy="10611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0136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 Side Corner Rectangle 5"/>
          <p:cNvSpPr/>
          <p:nvPr/>
        </p:nvSpPr>
        <p:spPr>
          <a:xfrm>
            <a:off x="2034328" y="0"/>
            <a:ext cx="5075340" cy="755009"/>
          </a:xfrm>
          <a:prstGeom prst="round2SameRect">
            <a:avLst>
              <a:gd name="adj1" fmla="val 0"/>
              <a:gd name="adj2" fmla="val 34307"/>
            </a:avLst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Memorise the items on the table</a:t>
            </a:r>
          </a:p>
        </p:txBody>
      </p:sp>
      <p:sp>
        <p:nvSpPr>
          <p:cNvPr id="41" name="Rounded Rectangle 40">
            <a:hlinkClick r:id="rId3" action="ppaction://hlinksldjump"/>
          </p:cNvPr>
          <p:cNvSpPr/>
          <p:nvPr/>
        </p:nvSpPr>
        <p:spPr>
          <a:xfrm>
            <a:off x="7541703" y="6010961"/>
            <a:ext cx="1392574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Ready?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D727FD-4E90-136D-6F8B-08D2B9068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874742"/>
            <a:ext cx="885040" cy="1931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3ED250-7E77-8347-36DB-FC6CEF334D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" y="4656824"/>
            <a:ext cx="1743442" cy="14943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406641-AD9B-5540-ECBE-C994770326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3346848"/>
            <a:ext cx="1051871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ED0EFA-11E6-DE89-B34E-A4F1E26408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644786" y="854526"/>
            <a:ext cx="803292" cy="2188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BA5FBA-ACAB-4DD9-409C-AB97B70FA7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16" y="2175438"/>
            <a:ext cx="1628084" cy="16124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621340-903D-7A00-4357-6CADF6697C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50" y="962777"/>
            <a:ext cx="1605513" cy="182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CA9DB0-D121-0395-685F-8FE3EDC4A92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5" y="2898402"/>
            <a:ext cx="1589230" cy="13925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45E795-C437-B896-809D-607BA8BCA6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03" y="3010475"/>
            <a:ext cx="1624312" cy="1323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BD0210-AA0B-7A86-AF16-C79A694F7B8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44" y="4284933"/>
            <a:ext cx="1840400" cy="1200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9EEE82-82C1-2E0D-A265-E4FCAE248A5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3" y="647219"/>
            <a:ext cx="2114026" cy="13822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7609F7-FEFB-D115-6D08-5C1214068D6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48" y="4558226"/>
            <a:ext cx="2382473" cy="1323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AFE16F-3413-0CB7-9972-369C1B1C3A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16" y="2898402"/>
            <a:ext cx="1061196" cy="10611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1111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37C1CF58-F808-B3A1-713D-CAE5047B0AF3}"/>
              </a:ext>
            </a:extLst>
          </p:cNvPr>
          <p:cNvSpPr/>
          <p:nvPr/>
        </p:nvSpPr>
        <p:spPr>
          <a:xfrm>
            <a:off x="2042849" y="2701254"/>
            <a:ext cx="5058302" cy="1455491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Abracadabra!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AD46820-5D7F-4004-4241-FD84365452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72067">
            <a:off x="-25262" y="-1840686"/>
            <a:ext cx="1572400" cy="596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536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 Side Corner Rectangle 5"/>
          <p:cNvSpPr/>
          <p:nvPr/>
        </p:nvSpPr>
        <p:spPr>
          <a:xfrm>
            <a:off x="2034328" y="0"/>
            <a:ext cx="5075340" cy="755009"/>
          </a:xfrm>
          <a:prstGeom prst="round2SameRect">
            <a:avLst>
              <a:gd name="adj1" fmla="val 0"/>
              <a:gd name="adj2" fmla="val 34307"/>
            </a:avLst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What item is missing?</a:t>
            </a:r>
          </a:p>
        </p:txBody>
      </p:sp>
      <p:sp>
        <p:nvSpPr>
          <p:cNvPr id="41" name="Rounded Rectangle 40">
            <a:hlinkClick r:id="rId3" action="ppaction://hlinksldjump"/>
          </p:cNvPr>
          <p:cNvSpPr/>
          <p:nvPr/>
        </p:nvSpPr>
        <p:spPr>
          <a:xfrm>
            <a:off x="5820011" y="5963789"/>
            <a:ext cx="2906795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Reveal Answer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6B3BA5-E8CB-EA1F-220D-B96743C641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874742"/>
            <a:ext cx="885040" cy="1931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CBABAA-581A-F244-B43F-AEFF20F6AA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" y="4656824"/>
            <a:ext cx="1743442" cy="14943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AECF84-108F-32A6-2F07-EC9BBCAF96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3346848"/>
            <a:ext cx="1051871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2FFB52F-B327-6BF7-B882-734010856E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644786" y="854526"/>
            <a:ext cx="803292" cy="2188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C64A8C8-9E9B-4E85-CBD5-8EC2D3EC3D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16" y="2175438"/>
            <a:ext cx="1628084" cy="16124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A36D04F-EBAB-2E09-E637-AC8C1BD2FD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50" y="962777"/>
            <a:ext cx="1605513" cy="182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5B052AE-DB9E-9A7F-F263-C10D060D20B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5" y="2898402"/>
            <a:ext cx="1589230" cy="13925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C920CEA-5E82-E2AD-EB62-F119048E66D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03" y="3010475"/>
            <a:ext cx="1624312" cy="1323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CB691D3-89DD-AC8E-8260-FD6BB223BC1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3" y="647219"/>
            <a:ext cx="2114026" cy="13822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391C25-A5BD-D1EA-8987-B47AF332FEC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48" y="4558226"/>
            <a:ext cx="2382473" cy="1323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6BA261-8F54-827C-6B14-AF00E9FD31F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16" y="2898402"/>
            <a:ext cx="1061196" cy="10611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0888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40"/>
          <p:cNvSpPr/>
          <p:nvPr/>
        </p:nvSpPr>
        <p:spPr>
          <a:xfrm>
            <a:off x="1902041" y="133273"/>
            <a:ext cx="5339911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The sweets were missing!</a:t>
            </a:r>
          </a:p>
        </p:txBody>
      </p:sp>
      <p:sp>
        <p:nvSpPr>
          <p:cNvPr id="22" name="Rounded Rectangle 40">
            <a:hlinkClick r:id="rId3" action="ppaction://hlinksldjump"/>
            <a:extLst>
              <a:ext uri="{FF2B5EF4-FFF2-40B4-BE49-F238E27FC236}">
                <a16:creationId xmlns:a16="http://schemas.microsoft.com/office/drawing/2014/main" id="{80D3E893-8181-1C41-ABAD-9B1047A8ED49}"/>
              </a:ext>
            </a:extLst>
          </p:cNvPr>
          <p:cNvSpPr/>
          <p:nvPr/>
        </p:nvSpPr>
        <p:spPr>
          <a:xfrm>
            <a:off x="7541703" y="6010961"/>
            <a:ext cx="1392574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Next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D0D1572-51CA-70A8-8262-BA6AA7DF8234}"/>
              </a:ext>
            </a:extLst>
          </p:cNvPr>
          <p:cNvSpPr/>
          <p:nvPr/>
        </p:nvSpPr>
        <p:spPr>
          <a:xfrm>
            <a:off x="2466217" y="4161743"/>
            <a:ext cx="1954781" cy="1446736"/>
          </a:xfrm>
          <a:prstGeom prst="ellipse">
            <a:avLst/>
          </a:prstGeom>
          <a:noFill/>
          <a:ln w="38100">
            <a:solidFill>
              <a:srgbClr val="F31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C40FC7-607D-9D6F-1E64-135750158E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874742"/>
            <a:ext cx="885040" cy="1931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7B4EE3-3EBD-08EC-A2B7-A1AEDC37DB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" y="4656824"/>
            <a:ext cx="1743442" cy="14943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9F67752-A2F2-0AA1-204C-31B27FCDC0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3346848"/>
            <a:ext cx="1051871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651D586-F9C7-E2A2-E871-49BE7BF0FE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644786" y="854526"/>
            <a:ext cx="803292" cy="2188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5E58369-0A45-3494-E870-B15DCE89F3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16" y="2175438"/>
            <a:ext cx="1628084" cy="16124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359EB1B-A3F1-A7C2-C09C-D17D041F2C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50" y="962777"/>
            <a:ext cx="1605513" cy="182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44514DE-DBE6-F985-F48F-9C0F35E5F9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5" y="2898402"/>
            <a:ext cx="1589230" cy="13925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72E949C-CABF-83B2-E320-3308AA85D3A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03" y="3010475"/>
            <a:ext cx="1624312" cy="1323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C4DBE6F-A5B4-561A-2880-BFCE84249B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44" y="4284933"/>
            <a:ext cx="1840400" cy="1200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AF50A8B-38EC-4CEE-E61C-DDE815FE06A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3" y="647219"/>
            <a:ext cx="2114026" cy="13822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41F4C0-22B4-530B-C1E8-C3C8FBF9D1B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48" y="4558226"/>
            <a:ext cx="2382473" cy="1323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BF897A-641B-D339-5D93-B5785F13E62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16" y="2898402"/>
            <a:ext cx="1061196" cy="10611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7290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616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4427552" y="1015019"/>
            <a:ext cx="4324523" cy="3330002"/>
            <a:chOff x="2398655" y="226454"/>
            <a:chExt cx="4324523" cy="333000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8655" y="226454"/>
              <a:ext cx="4324523" cy="3330002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3109750" y="701443"/>
              <a:ext cx="29023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0" i="0" dirty="0">
                  <a:solidFill>
                    <a:srgbClr val="000000"/>
                  </a:solidFill>
                  <a:effectLst/>
                </a:rPr>
                <a:t>Abracadabra - one item has gone!</a:t>
              </a:r>
              <a:br>
                <a:rPr lang="en-GB" sz="2400" dirty="0"/>
              </a:br>
              <a:r>
                <a:rPr lang="en-GB" sz="2400" b="0" i="0" dirty="0">
                  <a:solidFill>
                    <a:srgbClr val="000000"/>
                  </a:solidFill>
                  <a:effectLst/>
                </a:rPr>
                <a:t>Can you remember and work out which one?</a:t>
              </a:r>
              <a:endParaRPr lang="en-GB" sz="3200" dirty="0"/>
            </a:p>
          </p:txBody>
        </p:sp>
      </p:grpSp>
      <p:sp>
        <p:nvSpPr>
          <p:cNvPr id="25" name="Rounded Rectangle 24">
            <a:hlinkClick r:id="rId4" action="ppaction://hlinksldjump"/>
          </p:cNvPr>
          <p:cNvSpPr/>
          <p:nvPr/>
        </p:nvSpPr>
        <p:spPr>
          <a:xfrm>
            <a:off x="5897720" y="4660084"/>
            <a:ext cx="2575421" cy="914400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Start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ACAB41-0D8E-CAB5-7386-AB20F81746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80" y="2130565"/>
            <a:ext cx="6541540" cy="906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66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 Side Corner Rectangle 5"/>
          <p:cNvSpPr/>
          <p:nvPr/>
        </p:nvSpPr>
        <p:spPr>
          <a:xfrm>
            <a:off x="2034328" y="0"/>
            <a:ext cx="5075340" cy="755009"/>
          </a:xfrm>
          <a:prstGeom prst="round2SameRect">
            <a:avLst>
              <a:gd name="adj1" fmla="val 0"/>
              <a:gd name="adj2" fmla="val 34307"/>
            </a:avLst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Memorise the items on the table</a:t>
            </a:r>
          </a:p>
        </p:txBody>
      </p:sp>
      <p:sp>
        <p:nvSpPr>
          <p:cNvPr id="41" name="Rounded Rectangle 40">
            <a:hlinkClick r:id="rId3" action="ppaction://hlinksldjump"/>
          </p:cNvPr>
          <p:cNvSpPr/>
          <p:nvPr/>
        </p:nvSpPr>
        <p:spPr>
          <a:xfrm>
            <a:off x="7541703" y="6010961"/>
            <a:ext cx="1392574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Ready?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007F5CD-4D15-0C9A-D7FF-3B23D2AE3F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48" y="4558226"/>
            <a:ext cx="2382473" cy="1323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52BF004-6926-0C3A-1293-21A026A0DA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874742"/>
            <a:ext cx="885040" cy="1931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B7E9DC1-A9E7-CBA3-637E-1CB99EAC4D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" y="4656824"/>
            <a:ext cx="1743442" cy="14943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80FB7B6-B596-830E-1723-C9C25C87A1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3346848"/>
            <a:ext cx="1051871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48699D2-73B8-57B3-A9AE-B8C63BCD09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16" y="2898402"/>
            <a:ext cx="1061196" cy="10611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4048C7E-0D73-2237-D8B9-15931F1BA9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644786" y="854526"/>
            <a:ext cx="803292" cy="2188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23C0301-0898-0584-5721-9A940B962D6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16" y="2175438"/>
            <a:ext cx="1628084" cy="16124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5C32C68-B09B-FB85-5E06-391ADDD0201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50" y="962777"/>
            <a:ext cx="1605513" cy="182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DEFC34E-0D00-F57F-806A-DBFDB11D69B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5" y="2898402"/>
            <a:ext cx="1589230" cy="13925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1D36543-85D2-1D78-E1C9-FD99997ECA4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03" y="3010475"/>
            <a:ext cx="1624312" cy="1323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E8D5EB1-51DB-8785-7C1E-2DAABE79220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44" y="4284933"/>
            <a:ext cx="1840400" cy="1200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E456F17-7452-0E4A-4CD1-8937965F221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3" y="647219"/>
            <a:ext cx="2114026" cy="13822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3208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37C1CF58-F808-B3A1-713D-CAE5047B0AF3}"/>
              </a:ext>
            </a:extLst>
          </p:cNvPr>
          <p:cNvSpPr/>
          <p:nvPr/>
        </p:nvSpPr>
        <p:spPr>
          <a:xfrm>
            <a:off x="2042849" y="2701254"/>
            <a:ext cx="5058302" cy="1455491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Abracadabra!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AD46820-5D7F-4004-4241-FD84365452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72067">
            <a:off x="-25262" y="-1840686"/>
            <a:ext cx="1572400" cy="596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25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 Side Corner Rectangle 5"/>
          <p:cNvSpPr/>
          <p:nvPr/>
        </p:nvSpPr>
        <p:spPr>
          <a:xfrm>
            <a:off x="2034328" y="0"/>
            <a:ext cx="5075340" cy="755009"/>
          </a:xfrm>
          <a:prstGeom prst="round2SameRect">
            <a:avLst>
              <a:gd name="adj1" fmla="val 0"/>
              <a:gd name="adj2" fmla="val 34307"/>
            </a:avLst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What item is missing?</a:t>
            </a:r>
          </a:p>
        </p:txBody>
      </p:sp>
      <p:sp>
        <p:nvSpPr>
          <p:cNvPr id="41" name="Rounded Rectangle 40">
            <a:hlinkClick r:id="rId3" action="ppaction://hlinksldjump"/>
          </p:cNvPr>
          <p:cNvSpPr/>
          <p:nvPr/>
        </p:nvSpPr>
        <p:spPr>
          <a:xfrm>
            <a:off x="5820011" y="5963789"/>
            <a:ext cx="2906795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Reveal Answer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170FD3-EC48-3CAD-7CBB-FEF5080566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48" y="4558226"/>
            <a:ext cx="2382473" cy="1323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AEEFEFE-FB17-1E2D-AE72-F63BFDE5B9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874742"/>
            <a:ext cx="885040" cy="1931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2F18AB-DEEF-CD15-3BEA-3E355C2DC8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" y="4656824"/>
            <a:ext cx="1743442" cy="14943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FAB9C85-8723-299F-C5DE-D7ED7E7859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3346848"/>
            <a:ext cx="1051871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814B072-8936-A4E7-D70C-25E9C81D73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644786" y="854526"/>
            <a:ext cx="803292" cy="2188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208B829-BD9E-EA4D-751C-78AD4937AF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16" y="2175438"/>
            <a:ext cx="1628084" cy="16124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FF0FD6-F67C-1728-FC8B-55830B51FA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50" y="962777"/>
            <a:ext cx="1605513" cy="182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EB22499-ACAA-D7FC-02F4-8F8380D3FD8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5" y="2898402"/>
            <a:ext cx="1589230" cy="13925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35CAD89-14A1-9427-3E7C-E9B52401FD2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03" y="3010475"/>
            <a:ext cx="1624312" cy="1323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846CE6E-940E-593D-3BC8-9CC3D995C2F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44" y="4284933"/>
            <a:ext cx="1840400" cy="1200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D64118F-D661-7605-1016-AFBA5FC83D7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3" y="647219"/>
            <a:ext cx="2114026" cy="13822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1313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40"/>
          <p:cNvSpPr/>
          <p:nvPr/>
        </p:nvSpPr>
        <p:spPr>
          <a:xfrm>
            <a:off x="1902041" y="133273"/>
            <a:ext cx="5339911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The eyeball was missing!</a:t>
            </a:r>
          </a:p>
        </p:txBody>
      </p:sp>
      <p:sp>
        <p:nvSpPr>
          <p:cNvPr id="22" name="Rounded Rectangle 40">
            <a:hlinkClick r:id="rId3" action="ppaction://hlinksldjump"/>
            <a:extLst>
              <a:ext uri="{FF2B5EF4-FFF2-40B4-BE49-F238E27FC236}">
                <a16:creationId xmlns:a16="http://schemas.microsoft.com/office/drawing/2014/main" id="{80D3E893-8181-1C41-ABAD-9B1047A8ED49}"/>
              </a:ext>
            </a:extLst>
          </p:cNvPr>
          <p:cNvSpPr/>
          <p:nvPr/>
        </p:nvSpPr>
        <p:spPr>
          <a:xfrm>
            <a:off x="7541703" y="6010961"/>
            <a:ext cx="1392574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Next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D0D1572-51CA-70A8-8262-BA6AA7DF8234}"/>
              </a:ext>
            </a:extLst>
          </p:cNvPr>
          <p:cNvSpPr/>
          <p:nvPr/>
        </p:nvSpPr>
        <p:spPr>
          <a:xfrm>
            <a:off x="572351" y="2671935"/>
            <a:ext cx="1424438" cy="1446736"/>
          </a:xfrm>
          <a:prstGeom prst="ellipse">
            <a:avLst/>
          </a:prstGeom>
          <a:noFill/>
          <a:ln w="38100">
            <a:solidFill>
              <a:srgbClr val="F31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FDC7368-EBAE-2AFF-DE77-A9CCE33488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48" y="4558226"/>
            <a:ext cx="2382473" cy="1323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3B5A7E-7387-688A-7471-8366CDA5FA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874742"/>
            <a:ext cx="885040" cy="1931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95E8DB-1A36-9D51-E10B-C24F003547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" y="4656824"/>
            <a:ext cx="1743442" cy="14943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4DC0FF5-A349-8430-E330-91FB87912D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3346848"/>
            <a:ext cx="1051871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997AFA0-31FF-92F6-CD1E-E32F061343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16" y="2898402"/>
            <a:ext cx="1061196" cy="10611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D896314-1A93-D7EC-CDA9-D9E2EB955C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644786" y="854526"/>
            <a:ext cx="803292" cy="2188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C86F2B6-42AF-5C99-0128-4F2BF833AD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16" y="2175438"/>
            <a:ext cx="1628084" cy="16124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42F46C9-E030-9544-8DF8-0DD7260EADB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50" y="962777"/>
            <a:ext cx="1605513" cy="182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A5EFE28-FC44-3275-1374-152C679ED2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5" y="2898402"/>
            <a:ext cx="1589230" cy="13925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6F420D-5634-51E4-A206-97AB0A87ACD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03" y="3010475"/>
            <a:ext cx="1624312" cy="1323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888608B-7E22-0E82-AE80-51A796B863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44" y="4284933"/>
            <a:ext cx="1840400" cy="1200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169AF82-FECF-92D8-D7AF-DDA32DCDEC4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3" y="647219"/>
            <a:ext cx="2114026" cy="13822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7925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 Side Corner Rectangle 5"/>
          <p:cNvSpPr/>
          <p:nvPr/>
        </p:nvSpPr>
        <p:spPr>
          <a:xfrm>
            <a:off x="2034328" y="0"/>
            <a:ext cx="5075340" cy="755009"/>
          </a:xfrm>
          <a:prstGeom prst="round2SameRect">
            <a:avLst>
              <a:gd name="adj1" fmla="val 0"/>
              <a:gd name="adj2" fmla="val 34307"/>
            </a:avLst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Memorise the items on the table</a:t>
            </a:r>
          </a:p>
        </p:txBody>
      </p:sp>
      <p:sp>
        <p:nvSpPr>
          <p:cNvPr id="41" name="Rounded Rectangle 40">
            <a:hlinkClick r:id="rId3" action="ppaction://hlinksldjump"/>
          </p:cNvPr>
          <p:cNvSpPr/>
          <p:nvPr/>
        </p:nvSpPr>
        <p:spPr>
          <a:xfrm>
            <a:off x="7541703" y="6010961"/>
            <a:ext cx="1392574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Ready?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4856C3-84D6-7DF0-4B90-E7E970174E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48" y="4558226"/>
            <a:ext cx="2382473" cy="1323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9B220B-086D-E60F-D875-0A58D3938D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874742"/>
            <a:ext cx="885040" cy="1931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33F521-6429-F2BA-BD56-CFD1603FB5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" y="4656824"/>
            <a:ext cx="1743442" cy="14943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403788-E302-5A6A-377B-C13B0EF63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3346848"/>
            <a:ext cx="1051871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B0C0E1-F7F5-C71A-C7E2-30467EC3DD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644786" y="854526"/>
            <a:ext cx="803292" cy="2188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D36F65-084E-6119-2D14-92D37B23476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16" y="2175438"/>
            <a:ext cx="1628084" cy="16124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4FC808-6D5A-BACB-1E75-FE1DD9361C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50" y="962777"/>
            <a:ext cx="1605513" cy="182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AB38CD-5BAC-9E89-8F36-1ACB007D283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5" y="2898402"/>
            <a:ext cx="1589230" cy="13925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968337-A8B8-266F-175E-E0ECB33FC78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03" y="3010475"/>
            <a:ext cx="1624312" cy="1323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11FDB4-CE1E-8511-E1C2-708E3689E49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44" y="4284933"/>
            <a:ext cx="1840400" cy="1200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18A980-7383-6984-79C9-BEA366C7438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3" y="647219"/>
            <a:ext cx="2114026" cy="13822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BF703B-8E6A-FA1C-6FF7-3F62472A68D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16" y="2898402"/>
            <a:ext cx="1061196" cy="10611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1562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37C1CF58-F808-B3A1-713D-CAE5047B0AF3}"/>
              </a:ext>
            </a:extLst>
          </p:cNvPr>
          <p:cNvSpPr/>
          <p:nvPr/>
        </p:nvSpPr>
        <p:spPr>
          <a:xfrm>
            <a:off x="2042849" y="2701254"/>
            <a:ext cx="5058302" cy="1455491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Abracadabra!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AD46820-5D7F-4004-4241-FD84365452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72067">
            <a:off x="-25262" y="-1840686"/>
            <a:ext cx="1572400" cy="596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46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 Side Corner Rectangle 5"/>
          <p:cNvSpPr/>
          <p:nvPr/>
        </p:nvSpPr>
        <p:spPr>
          <a:xfrm>
            <a:off x="2034328" y="0"/>
            <a:ext cx="5075340" cy="755009"/>
          </a:xfrm>
          <a:prstGeom prst="round2SameRect">
            <a:avLst>
              <a:gd name="adj1" fmla="val 0"/>
              <a:gd name="adj2" fmla="val 34307"/>
            </a:avLst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What item is missing?</a:t>
            </a:r>
          </a:p>
        </p:txBody>
      </p:sp>
      <p:sp>
        <p:nvSpPr>
          <p:cNvPr id="41" name="Rounded Rectangle 40">
            <a:hlinkClick r:id="rId3" action="ppaction://hlinksldjump"/>
          </p:cNvPr>
          <p:cNvSpPr/>
          <p:nvPr/>
        </p:nvSpPr>
        <p:spPr>
          <a:xfrm>
            <a:off x="5820011" y="5963789"/>
            <a:ext cx="2906795" cy="676329"/>
          </a:xfrm>
          <a:prstGeom prst="roundRect">
            <a:avLst/>
          </a:prstGeom>
          <a:solidFill>
            <a:srgbClr val="88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Reveal Answer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13B7D8-EDAE-0105-A7E0-04FAF0E5D3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874742"/>
            <a:ext cx="885040" cy="1931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024557-4B31-EAF4-D30A-C7E56780AC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" y="4656824"/>
            <a:ext cx="1743442" cy="14943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B0B1F8-43AA-162A-A876-7B53313B4C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3" y="3346848"/>
            <a:ext cx="1051871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41CD817-1C0E-ED65-80F8-2506B005F6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644786" y="854526"/>
            <a:ext cx="803292" cy="2188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FC98F53-C655-C07D-B2CF-A0DDCA444D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16" y="2175438"/>
            <a:ext cx="1628084" cy="16124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112D777-37DA-E54B-BEAB-A3531A02D1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50" y="962777"/>
            <a:ext cx="1605513" cy="182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C850D75-864B-6598-BA88-575D4C623F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5" y="2898402"/>
            <a:ext cx="1589230" cy="13925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8F16EDF-4C94-7908-52BA-4320CAC5F9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03" y="3010475"/>
            <a:ext cx="1624312" cy="1323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AB29994-4D0A-8281-28C0-C7E30F503BC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44" y="4284933"/>
            <a:ext cx="1840400" cy="1200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D9075F0-64C3-EC0F-CB12-D3A1AEF8575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3" y="647219"/>
            <a:ext cx="2114026" cy="13822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5F4C31-14F4-20C6-1164-C0FCC77928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16" y="2898402"/>
            <a:ext cx="1061196" cy="10611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877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emory Game Powerpoint" id="{F2E1B961-C5A8-40C9-9DEB-A1BFC01EACFC}" vid="{3427CDBA-5330-43D1-93BB-7494A708F38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d319e2-43d6-47df-bfa6-f553290e67c6">
      <Terms xmlns="http://schemas.microsoft.com/office/infopath/2007/PartnerControls"/>
    </lcf76f155ced4ddcb4097134ff3c332f>
    <TaxCatchAll xmlns="cc769fee-6ffe-465a-b630-b733f3575d1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256F60DD4E1E44A05B4B3041E7A683" ma:contentTypeVersion="15" ma:contentTypeDescription="Create a new document." ma:contentTypeScope="" ma:versionID="ab7c1dc70b7911de49edc0c1d8ced303">
  <xsd:schema xmlns:xsd="http://www.w3.org/2001/XMLSchema" xmlns:xs="http://www.w3.org/2001/XMLSchema" xmlns:p="http://schemas.microsoft.com/office/2006/metadata/properties" xmlns:ns2="24d319e2-43d6-47df-bfa6-f553290e67c6" xmlns:ns3="cc769fee-6ffe-465a-b630-b733f3575d19" targetNamespace="http://schemas.microsoft.com/office/2006/metadata/properties" ma:root="true" ma:fieldsID="0acdc001994f58920234fb8d92424b84" ns2:_="" ns3:_="">
    <xsd:import namespace="24d319e2-43d6-47df-bfa6-f553290e67c6"/>
    <xsd:import namespace="cc769fee-6ffe-465a-b630-b733f3575d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319e2-43d6-47df-bfa6-f553290e67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a071446-a835-4cb3-ac48-953a7fb3f8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769fee-6ffe-465a-b630-b733f3575d1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4f097ad5-537e-4043-be96-5265db4ae7d2}" ma:internalName="TaxCatchAll" ma:showField="CatchAllData" ma:web="cc769fee-6ffe-465a-b630-b733f3575d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AF809-8351-44FE-A1CD-976BA47164F1}">
  <ds:schemaRefs>
    <ds:schemaRef ds:uri="http://schemas.microsoft.com/office/2006/metadata/properties"/>
    <ds:schemaRef ds:uri="http://schemas.microsoft.com/office/infopath/2007/PartnerControls"/>
    <ds:schemaRef ds:uri="24d319e2-43d6-47df-bfa6-f553290e67c6"/>
    <ds:schemaRef ds:uri="cc769fee-6ffe-465a-b630-b733f3575d19"/>
  </ds:schemaRefs>
</ds:datastoreItem>
</file>

<file path=customXml/itemProps2.xml><?xml version="1.0" encoding="utf-8"?>
<ds:datastoreItem xmlns:ds="http://schemas.openxmlformats.org/officeDocument/2006/customXml" ds:itemID="{EBCAB717-58B5-4B68-AC51-3B6EDFB7DA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94BE99-6CCB-41BC-B10F-8B424F804A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d319e2-43d6-47df-bfa6-f553290e67c6"/>
    <ds:schemaRef ds:uri="cc769fee-6ffe-465a-b630-b733f3575d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Memory Game Powerpoint</Template>
  <TotalTime>47</TotalTime>
  <Words>88</Words>
  <Application>Microsoft Office PowerPoint</Application>
  <PresentationFormat>On-screen Show (4:3)</PresentationFormat>
  <Paragraphs>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Twinkl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twinkl twinkl</dc:creator>
  <cp:lastModifiedBy>Melina Sidiropoulou | Siountri School - World of Languages</cp:lastModifiedBy>
  <cp:revision>11</cp:revision>
  <dcterms:created xsi:type="dcterms:W3CDTF">2022-08-24T08:21:24Z</dcterms:created>
  <dcterms:modified xsi:type="dcterms:W3CDTF">2025-10-20T13:57:47Z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0x010100F2256F60DD4E1E44A05B4B3041E7A683</vt:lpwstr>
  </property>
</Properties>
</file>